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buClr>
                <a:srgbClr val="000000"/>
              </a:buClr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buClr>
                <a:srgbClr val="000000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buClr>
                <a:srgbClr val="000000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indent="-324000" algn="l">
              <a:buClr>
                <a:srgbClr val="000000"/>
              </a:buClr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1550</TotalTime>
  <Application>LibreOffice/26.2.4.2$Windows_X86_64 LibreOffice_project/0229ac93fcf0d7cbc6376066c6f35021cef002dc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2026-07-17T01:31:21Z</dcterms:modified>
  <cp:revision>12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